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93556"/>
            <a:ext cx="41286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Face Detection using </a:t>
            </a:r>
            <a:r>
              <a:rPr lang="en-US" sz="135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Cascades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2316</TotalTime>
  <Words>228</Words>
  <Application>Microsoft Office PowerPoint</Application>
  <PresentationFormat>Custom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114</cp:revision>
  <dcterms:created xsi:type="dcterms:W3CDTF">2019-04-02T00:55:04Z</dcterms:created>
  <dcterms:modified xsi:type="dcterms:W3CDTF">2020-05-30T20:49:11Z</dcterms:modified>
</cp:coreProperties>
</file>